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9" r:id="rId2"/>
    <p:sldId id="260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80" r:id="rId17"/>
    <p:sldId id="281" r:id="rId18"/>
    <p:sldId id="282" r:id="rId19"/>
    <p:sldId id="284" r:id="rId20"/>
    <p:sldId id="285" r:id="rId21"/>
    <p:sldId id="286" r:id="rId22"/>
    <p:sldId id="287" r:id="rId2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C12B38-207C-4B4B-B4D4-A02EEA91ABF7}">
  <a:tblStyle styleId="{AEC12B38-207C-4B4B-B4D4-A02EEA91ABF7}" styleName="Table_0">
    <a:wholeTbl>
      <a:tcTxStyle b="off" i="off">
        <a:font>
          <a:latin typeface="Euphemia"/>
          <a:ea typeface="Euphemia"/>
          <a:cs typeface="Euphemia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F0F3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0F3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Euphemia"/>
          <a:ea typeface="Euphemia"/>
          <a:cs typeface="Euphemia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6ADE3B6-C95F-47E4-944E-6154C26AE21A}" styleName="Table_1">
    <a:wholeTbl>
      <a:tcTxStyle b="off" i="off">
        <a:font>
          <a:latin typeface="Euphemia"/>
          <a:ea typeface="Euphemia"/>
          <a:cs typeface="Euphemia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CECE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CECEC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Euphemia"/>
          <a:ea typeface="Euphemia"/>
          <a:cs typeface="Euphemia"/>
        </a:font>
        <a:schemeClr val="lt1"/>
      </a:tcTxStyle>
      <a:tcStyle>
        <a:tcBdr/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1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4bf9b9a180_0_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24bf9b9a1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2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p2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p2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1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7d49c2014f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7d49c2014f_1_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g27d49c2014f_1_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AR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7d49c2014f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7d49c2014f_1_1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27d49c2014f_1_1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AR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7d49c2014f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7d49c2014f_1_2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g27d49c2014f_1_2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AR"/>
              <a:t>22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f1daf03049_0_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1f1daf0304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457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7008813" y="1600200"/>
            <a:ext cx="457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8017814" y="2152001"/>
            <a:ext cx="5410200" cy="1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3256107" y="-741506"/>
            <a:ext cx="5410200" cy="750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2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contenido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00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2000">
                <a:solidFill>
                  <a:srgbClr val="999999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440"/>
              <a:buNone/>
              <a:defRPr sz="1800">
                <a:solidFill>
                  <a:srgbClr val="999999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leyenda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293813" y="533400"/>
            <a:ext cx="6858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1pPr>
            <a:lvl2pPr marL="914400" lvl="1" indent="-330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600"/>
            </a:lvl4pPr>
            <a:lvl5pPr marL="2286000" lvl="4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5pPr>
            <a:lvl6pPr marL="2743200" lvl="5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7pPr>
            <a:lvl8pPr marL="3657600" lvl="7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837614" y="4583187"/>
            <a:ext cx="2743200" cy="11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leyenda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0" descr="Marcador de posición vacío para agregar una imagen. Haga clic en el marcador de posición y seleccione la imagen que desee agregar."/>
          <p:cNvSpPr>
            <a:spLocks noGrp="1"/>
          </p:cNvSpPr>
          <p:nvPr>
            <p:ph type="pic" idx="2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  <a:noFill/>
          <a:ln>
            <a:noFill/>
          </a:ln>
        </p:spPr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8837614" y="4583187"/>
            <a:ext cx="2743200" cy="11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4837113" y="-1028700"/>
            <a:ext cx="4114800" cy="93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0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988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971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2208213" y="1"/>
            <a:ext cx="9372600" cy="450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AR" sz="1800"/>
              <a:t>Horario de 1er año del Profesorado de Biología  Comisión A -2024</a:t>
            </a:r>
            <a:endParaRPr sz="1800"/>
          </a:p>
        </p:txBody>
      </p:sp>
      <p:graphicFrame>
        <p:nvGraphicFramePr>
          <p:cNvPr id="110" name="Google Shape;110;p16"/>
          <p:cNvGraphicFramePr/>
          <p:nvPr/>
        </p:nvGraphicFramePr>
        <p:xfrm>
          <a:off x="1175613" y="450379"/>
          <a:ext cx="9840750" cy="495369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88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4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Hora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Lunes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Martes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Miércoles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Jueves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Viernes</a:t>
                      </a:r>
                      <a:endParaRPr sz="14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7:30</a:t>
                      </a:r>
                      <a:r>
                        <a:rPr lang="es-AR" sz="1500"/>
                        <a:t>ª</a:t>
                      </a:r>
                      <a:endParaRPr sz="15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500"/>
                        <a:t>8,10</a:t>
                      </a:r>
                      <a:endParaRPr sz="15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Pedagogía-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3hs/c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Suarez Pablo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Taller de corporeidad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García Fabiana, SUPLE CARDOZO N SUPLE MEDINA S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Villalba Laura,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QUARTINO N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Matemáticas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Prof. Gimena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Pérez Puig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(Sánchez María Elena)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Matemática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Prof. Gimena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Pérez Puig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(Sánchez María Elena)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Didáctica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General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MOREIRA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8,10a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8,50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Pedagogía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Taller de corporeidad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Matemáticas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FISICA 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Didáctica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General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MOREIRA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9,00a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9,40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Pedagogía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Taller de corporeidad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FISICA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Bilogía general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Soto Paola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Didáctica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General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MOREIRA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9,40ª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10,20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Ciencias de la tierra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Soto Paola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QUIMICA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Bonomi Gisela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FÍSICA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PEREZ PUIG GIMENA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(SANCHEZ MA.ELENA)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Biología general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ORALIDAD, LECTURA Y ESCRITURA Y TIC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RODRIGUEZ-MARTINEZ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DESDE 10 HS</a:t>
                      </a:r>
                      <a:endParaRPr sz="13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10,30ª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11,10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Ciencias de la tierra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 b="1"/>
                        <a:t>Soto Paola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QUIMICA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Matemáticas (virtual)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Biología general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ORALIDAD, LECTURA Y ESCRITURA Y TIC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RODRIGUEZ-MARTINEZ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HASTA 12 HS</a:t>
                      </a:r>
                      <a:endParaRPr sz="9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11,10ª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11,50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Ciencias de la Tierra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 b="1"/>
                        <a:t>Soto Paola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QUIMICA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Fisica (virtual)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Biología general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11,50ª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12,30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 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Ojeda-DALMASSO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QUIMICA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12,30ª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13,10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 I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Ojeda-DALMASSO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1" name="Google Shape;111;p16"/>
          <p:cNvSpPr txBox="1"/>
          <p:nvPr/>
        </p:nvSpPr>
        <p:spPr>
          <a:xfrm>
            <a:off x="11021" y="2717800"/>
            <a:ext cx="12192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>
            <a:spLocks noGrp="1"/>
          </p:cNvSpPr>
          <p:nvPr>
            <p:ph type="title"/>
          </p:nvPr>
        </p:nvSpPr>
        <p:spPr>
          <a:xfrm>
            <a:off x="2208213" y="103031"/>
            <a:ext cx="9372600" cy="811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s-AR"/>
              <a:t>Horario de 3er año del Profesorado de Inglés -2024</a:t>
            </a:r>
            <a:br>
              <a:rPr lang="es-AR"/>
            </a:br>
            <a:endParaRPr/>
          </a:p>
        </p:txBody>
      </p:sp>
      <p:graphicFrame>
        <p:nvGraphicFramePr>
          <p:cNvPr id="193" name="Google Shape;193;p28"/>
          <p:cNvGraphicFramePr/>
          <p:nvPr/>
        </p:nvGraphicFramePr>
        <p:xfrm>
          <a:off x="1533823" y="745417"/>
          <a:ext cx="9539225" cy="4721450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79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9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Hora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Lunes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Martes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Miércoles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Jueves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Viernes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13,30ª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Sociología de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La Educación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Suarez Pablo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SIGUE 1 HS VIRTUAL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.Análisis y Org. De las Inst. Educativas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Suarez Pablo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Fonética III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Epistemología de la Lengua Inglesa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Cinquini Barbara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Historia de la Educación Argentina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Suarez Pablo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 III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Suárez P.-Benítez L.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Fonética III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Epistemología de la Lengua Inglesa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Cinquini Barbara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SIGUE 1 HS VIRTUAL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15,00a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Historia de la Educación Argentina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Suarez Pablo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SIGUE 1 HS VIRTUAL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 III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Suárez P.-Benítez L.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SIGUE 1 HS VIRTUAL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Fonética III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Habilidades Lingüísticas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16,20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ECHEVARRIA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de la Lengua Inglesa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Literatura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ESPINDOLA (SUPLE  A ECHEVERRÍA )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 Inglesa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ECHEVERRIA 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ECHEVARRIA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de la Lengua Inglesa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UDI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CINQUINI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 Inglesa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ECHEVERRIA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ECHEVARRIA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de la Lengua Inglesa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UDI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CINQUIN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Literatura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ESPINDOLA ( SUPLE A ECHEVERRÍA )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>
            <a:spLocks noGrp="1"/>
          </p:cNvSpPr>
          <p:nvPr>
            <p:ph type="title"/>
          </p:nvPr>
        </p:nvSpPr>
        <p:spPr>
          <a:xfrm>
            <a:off x="2208213" y="167426"/>
            <a:ext cx="9372600" cy="79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620"/>
              <a:buFont typeface="Arial"/>
              <a:buNone/>
            </a:pPr>
            <a:r>
              <a:rPr lang="es-AR" sz="2577"/>
              <a:t>Horario 4to año del Profesorado de Inglés -2024</a:t>
            </a:r>
            <a:br>
              <a:rPr lang="es-AR"/>
            </a:br>
            <a:endParaRPr/>
          </a:p>
        </p:txBody>
      </p:sp>
      <p:graphicFrame>
        <p:nvGraphicFramePr>
          <p:cNvPr id="199" name="Google Shape;199;p29"/>
          <p:cNvGraphicFramePr/>
          <p:nvPr/>
        </p:nvGraphicFramePr>
        <p:xfrm>
          <a:off x="1227207" y="703378"/>
          <a:ext cx="9436075" cy="502718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10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6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Hora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Lunes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Martes </a:t>
                      </a:r>
                      <a:endParaRPr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Miércoles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Jueves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Viernes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13,30ª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14,10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Lingüística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Ceballos Fernanda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Residencia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Benítez Leticia 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CONCURSO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Cultura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CINQUINI SUPLE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Echeverría Agustín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Lengua Inglesa IV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14,10ª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14,50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Lingüística 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Ceballos Fernanda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Residencia 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Benítez Leticia 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CONCURSO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Cultura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CINQUINI SUPLE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Echeverría Agustín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 Inglesa IV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15,00a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15,40</a:t>
                      </a: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Lenguas comparadas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ESPINDOLA (SUPLE 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Echeverría Agustín)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Residencia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Benítez Leticia 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>
                          <a:solidFill>
                            <a:schemeClr val="dk2"/>
                          </a:solidFill>
                        </a:rPr>
                        <a:t>CONCURS</a:t>
                      </a:r>
                      <a:endParaRPr sz="1000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Cultura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CINQUINI SUPLE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Echeverría Agustín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DDHH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QUARTINO (SUPLE A BARRIOS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15,40ª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16,20</a:t>
                      </a: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Lenguas comparadas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ESPINDOLA (SUPLE 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Echeverría Agustín)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IV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CINQUINI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DDHH 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QUARTINO (SUPLE A Barrios)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16,30ª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17,10</a:t>
                      </a: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Literatura II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CINQUINI SUPLE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Echeverría Agustín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IV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CINQUINI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DDHH 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QUARTINO (SUPLE A Barrios)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17,10ª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17,50</a:t>
                      </a: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Literatura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CINQUINI SUPLE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Echeverría Agustín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CINQUINI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17,50ª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18,30</a:t>
                      </a:r>
                      <a:endParaRPr sz="12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>
            <a:spLocks noGrp="1"/>
          </p:cNvSpPr>
          <p:nvPr>
            <p:ph type="title"/>
          </p:nvPr>
        </p:nvSpPr>
        <p:spPr>
          <a:xfrm>
            <a:off x="2615388" y="0"/>
            <a:ext cx="9372600" cy="4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AR" sz="1800"/>
              <a:t>PEF 1ER AÑO A - TURNO MAÑANA CICLO LECTIVO-2024 </a:t>
            </a:r>
            <a:endParaRPr sz="1800"/>
          </a:p>
        </p:txBody>
      </p:sp>
      <p:graphicFrame>
        <p:nvGraphicFramePr>
          <p:cNvPr id="206" name="Google Shape;206;p30"/>
          <p:cNvGraphicFramePr/>
          <p:nvPr/>
        </p:nvGraphicFramePr>
        <p:xfrm>
          <a:off x="89520" y="441047"/>
          <a:ext cx="11662875" cy="514142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121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2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4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Hora</a:t>
                      </a:r>
                      <a:endParaRPr sz="10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Lunes</a:t>
                      </a:r>
                      <a:endParaRPr sz="10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Martes</a:t>
                      </a:r>
                      <a:endParaRPr sz="10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Miércoles</a:t>
                      </a:r>
                      <a:endParaRPr sz="10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Jueves</a:t>
                      </a:r>
                      <a:endParaRPr sz="10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Viernes</a:t>
                      </a:r>
                      <a:endParaRPr sz="10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7,30ª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BIOLOGÍA HUMANA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GIANONNI GINO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37027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PEDAGOGÍA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SUAREZ PABLO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PSICOLOGÍA EDUCACIONAL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MOREYRA SUPLE MOREIRA J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BIOLOGÍA HUMANA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GIANONNI GINO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PEDAGOGÍA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SUAREZ PABLO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PSICOLOGÍA EDUCACIONAL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MOREYRA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GIMNASIA 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9,00a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BIOLOGÍA HUMANA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GIANONNI GINO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PEDAGOGÍA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SUAREZ PABLO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PSICOLOGÍA EDUCACIONAL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Moreyra Lorena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ORALIDAD, LECTURA Y ESCRITURA Y TIC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RODRIGUEZ-MARTINEZ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P. LUDOMOTRICES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PÉREZ PUIG ROSINA (belgrano)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9,40ª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10,20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GIMNASIA 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( belgrano)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ORALIDAD, LECTURA Y ESCRITURA Y TIC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RODRIGUEZ-MARTINEZ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P.LUDOMOTRICES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 PÉREZ PUIG ROSINA (belgrano)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10,20ª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GIMNASIA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(belgrano)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ORALIDAD, LECTURA Y ESCRITURA Y TIC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RODRIGUEZ-MARTINEZ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LUDOMOTRICIDAD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PÉREZ PUIG ROSINA (belgrano)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P. LUDOMOTRICES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(belgrano)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 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AYALA C - Fretes Rocio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CORP JUEGOS Y LENG ARTISTA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 Maria Retamar (ART 80)-PÉREZ PUIG belgrano)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11,50ª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12,30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548885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PRACTICAS ACUATICAS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(ALOY PABLO)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548885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PRACTICAS ACUATICAS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(ALOY PABLO)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 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AYALA C SUPLE GARCIA F - Fretes Rocío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CORP JUEGOS Y LENG ARTÍSTICO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12,30ª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13,10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548885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PRACTICAS ACUATICAS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(ALOY PABLO)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548885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PRACTICAS ACUATICAS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CORPO JUEGOS Y LENG ARTÍSTICO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>
            <a:spLocks noGrp="1"/>
          </p:cNvSpPr>
          <p:nvPr>
            <p:ph type="title"/>
          </p:nvPr>
        </p:nvSpPr>
        <p:spPr>
          <a:xfrm>
            <a:off x="1275900" y="95700"/>
            <a:ext cx="94668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AR" sz="1800"/>
              <a:t>PEF 1 ER AÑO A TURNO TARDE </a:t>
            </a:r>
            <a:endParaRPr sz="1800"/>
          </a:p>
        </p:txBody>
      </p:sp>
      <p:graphicFrame>
        <p:nvGraphicFramePr>
          <p:cNvPr id="218" name="Google Shape;218;p32"/>
          <p:cNvGraphicFramePr/>
          <p:nvPr/>
        </p:nvGraphicFramePr>
        <p:xfrm>
          <a:off x="304439" y="976150"/>
          <a:ext cx="11725350" cy="577880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85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HORA</a:t>
                      </a:r>
                      <a:endParaRPr sz="12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LUNES</a:t>
                      </a:r>
                      <a:endParaRPr sz="12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MARTES</a:t>
                      </a:r>
                      <a:endParaRPr sz="12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MIÉRCOLES</a:t>
                      </a:r>
                      <a:endParaRPr sz="12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JUEVES</a:t>
                      </a:r>
                      <a:endParaRPr sz="1200"/>
                    </a:p>
                  </a:txBody>
                  <a:tcPr marL="91450" marR="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VIERNES</a:t>
                      </a:r>
                      <a:endParaRPr sz="12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13,30ª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14,10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14,10ª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14,50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15,00a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15,40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ATLETISMO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BENITEZ LUCAS</a:t>
                      </a:r>
                      <a:endParaRPr sz="10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15,40ª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16,20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ATLETISMO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BENITEZ LUCAS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16,30ª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17,10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ATLETISMO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BENITEZ LUCAS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17,10ª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17,50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ATLETISMO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BENITEZ LUCAS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17,50ª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18,30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3"/>
          <p:cNvSpPr txBox="1">
            <a:spLocks noGrp="1"/>
          </p:cNvSpPr>
          <p:nvPr>
            <p:ph type="title"/>
          </p:nvPr>
        </p:nvSpPr>
        <p:spPr>
          <a:xfrm>
            <a:off x="2208213" y="0"/>
            <a:ext cx="9372600" cy="491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AR" sz="1800"/>
              <a:t>PEF 2DO AÑO A TURNO MAÑANA ciclo lectivo-2024 </a:t>
            </a:r>
            <a:endParaRPr/>
          </a:p>
        </p:txBody>
      </p:sp>
      <p:graphicFrame>
        <p:nvGraphicFramePr>
          <p:cNvPr id="225" name="Google Shape;225;p33"/>
          <p:cNvGraphicFramePr/>
          <p:nvPr/>
        </p:nvGraphicFramePr>
        <p:xfrm>
          <a:off x="556420" y="441046"/>
          <a:ext cx="10011275" cy="5101030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7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2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2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Hora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Lunes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Martes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Miércoles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Jueves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Viernes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7,30ª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8,10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FILOSOFÍA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DALMASSO (SUPLE A FERREYRA 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 SOCIAL, POLÍTICA ARGENTINA Y LATIN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ZACHMMAN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GENERAL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MOREIRA JULIANA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BIOMOTRICIDAD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Barreto Maria Eugenia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8,50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HANDBOL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PÉREZ PUIG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FILOSOFÍA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DALMASSO (SUPLE A FERREYRA 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 SOCIAL, POLÍTICA ARGENTINA Y LATIN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ZACHMMAN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GENERAL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MOREIRA JULIANA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BIOMOTRICIDAD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Barreto Maria Eugenia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9,00a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9,40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HANDBOL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PÉREZ PUIG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FILOSOFÍA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DALMASSO (SUPLE A FERREYRA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GENERAL MOREIRA JULIANA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BIOMOTRICIDAD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Barreto  suple Soto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9,40ª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10,20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GIMNASIA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DESDE 1O HS</a:t>
                      </a:r>
                      <a:endParaRPr sz="1000" baseline="30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AYALA C (SUPLE GARCIA F) -ASSELBORN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SUJETO DE LA EDUC.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FERREYRA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10,30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11,10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GIMNASIA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SOFTBOL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 GARCIA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SUJETO DE LA EDUC.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FERREYRA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VIRTUAL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AYALA C (SUPLE GARCIA F )-ASSELBORN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SUJETO DE LA EDUC.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FERREYRA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SOFTBOL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PEREZ PUIG ROSINA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SUJETO DE LA EDUC.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FERREYRA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11,50ª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12,30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PRACT. ACUÁTICAS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ALOY PABLO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BELGRANO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GIMNASIA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PRACT. ACUÁTICAS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ALOY PABLO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BELGRANO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12,30ª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13,10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PRACT. ACUÁTICAS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ALOY PABLO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GIMNASIA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PUIG ROSINA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PRACT. ACUÁTICAS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ALOY PABLO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4"/>
          <p:cNvSpPr txBox="1">
            <a:spLocks noGrp="1"/>
          </p:cNvSpPr>
          <p:nvPr>
            <p:ph type="title"/>
          </p:nvPr>
        </p:nvSpPr>
        <p:spPr>
          <a:xfrm>
            <a:off x="2236738" y="60256"/>
            <a:ext cx="93726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AR"/>
              <a:t>PEF 2DO AÑO A TURNO TARDE </a:t>
            </a:r>
            <a:endParaRPr/>
          </a:p>
        </p:txBody>
      </p:sp>
      <p:graphicFrame>
        <p:nvGraphicFramePr>
          <p:cNvPr id="231" name="Google Shape;231;p34"/>
          <p:cNvGraphicFramePr/>
          <p:nvPr/>
        </p:nvGraphicFramePr>
        <p:xfrm>
          <a:off x="180298" y="1043192"/>
          <a:ext cx="12011725" cy="526418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138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Hora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Lunes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Martes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Miércoles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Jueves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Viernes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13,30ª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14,10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14,10ª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14,50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DE LA EDUCACIÓN FÍSICA I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REGONDI LUCIANO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DESDE LAS 14 HS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15,00a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15,40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DE LA EDUCACIÓN FÍSICA I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REGONDI LUCIANO HASTA 16 HS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15,40ª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16,20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16,30ª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17,10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17,10ª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17,50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17,50ª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18,30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7"/>
          <p:cNvSpPr txBox="1">
            <a:spLocks noGrp="1"/>
          </p:cNvSpPr>
          <p:nvPr>
            <p:ph type="title"/>
          </p:nvPr>
        </p:nvSpPr>
        <p:spPr>
          <a:xfrm>
            <a:off x="2208213" y="0"/>
            <a:ext cx="9372600" cy="491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AR" sz="1800"/>
              <a:t>PEF 3RO AÑO TURNO MAÑANA-2024 </a:t>
            </a:r>
            <a:endParaRPr/>
          </a:p>
        </p:txBody>
      </p:sp>
      <p:graphicFrame>
        <p:nvGraphicFramePr>
          <p:cNvPr id="251" name="Google Shape;251;p37"/>
          <p:cNvGraphicFramePr/>
          <p:nvPr/>
        </p:nvGraphicFramePr>
        <p:xfrm>
          <a:off x="1016620" y="666646"/>
          <a:ext cx="8569400" cy="5511650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75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9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1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1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0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Hora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Lunes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Martes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Miércoles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Jueves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Viernes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7,30ª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8,10</a:t>
                      </a:r>
                      <a:endParaRPr sz="11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PRÁCTICA DOCENTE III (BENITEZ) Dalmasso-Benítez L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1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8,10ª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8,50</a:t>
                      </a:r>
                      <a:endParaRPr sz="11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HIST  SOCIAL Y POL ARG Y LAT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ZACHMANN V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800"/>
                        <a:t>PRÁCTICA DOCENTE III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800"/>
                        <a:t>BENÍTEZ L-DALMASSO L</a:t>
                      </a:r>
                      <a:endParaRPr sz="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 b="1"/>
                        <a:t>DESDE LAS 8 HS. ASISTEN </a:t>
                      </a:r>
                      <a:r>
                        <a:rPr lang="es-AR" sz="900"/>
                        <a:t>UDI:PRIMERA INFANCIA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BENITEZ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9,00a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9,40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HIST  SOCIAL Y POL ARG Y LAT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ZACHMANN V</a:t>
                      </a:r>
                      <a:endParaRPr sz="9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UDI:PRIMERA INFANCIA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BENITEZ</a:t>
                      </a:r>
                      <a:endParaRPr sz="9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9,40ª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10,20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HIST  SOCIAL Y POL ARG Y LAT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ZACHMANN V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SOC DE LA EDUC.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SUAREZ PABLO</a:t>
                      </a:r>
                      <a:endParaRPr sz="9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UDI:PRIMERA INFANCIA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BENITEZ</a:t>
                      </a:r>
                      <a:endParaRPr sz="9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10,20ª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11,10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SOCIOLOGÍA DE LA EDUC.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SUAREZ PABLO</a:t>
                      </a:r>
                      <a:endParaRPr sz="9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ESI</a:t>
                      </a: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 BIMBI</a:t>
                      </a:r>
                      <a:endParaRPr sz="9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BASQUET I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BENITEZ LUCAS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11,10ª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11,50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VOLEY I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ROSINA PÉREZ PUIG</a:t>
                      </a: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11 Y 30 HS BELGRANO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SOCIOLOGÍA DE LA EDUC.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SUAREZ PABLO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ESI BIMBI</a:t>
                      </a:r>
                      <a:endParaRPr sz="9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BASQUET I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BENITEZ LUCAS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BELGRANO</a:t>
                      </a:r>
                      <a:endParaRPr sz="9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11,50ª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12,30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VOLEY I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ROSINA PÉREZ PUIG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DESDE LAS 12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BIOMOTRICIDAD II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BONOMI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BASQUET I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BENITEZ LUCAS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BELGRANO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 b="1"/>
                        <a:t>12 HORAS SE RETIRAN DEL CLUB</a:t>
                      </a:r>
                      <a:endParaRPr sz="900" b="1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12,30ª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13,10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VOLEY I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ROSINA PÉREZ PUIG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BIOMOTRICIDAD II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BONOMI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8"/>
          <p:cNvSpPr txBox="1">
            <a:spLocks noGrp="1"/>
          </p:cNvSpPr>
          <p:nvPr>
            <p:ph type="title"/>
          </p:nvPr>
        </p:nvSpPr>
        <p:spPr>
          <a:xfrm>
            <a:off x="2208213" y="103031"/>
            <a:ext cx="9372600" cy="811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AR"/>
              <a:t>PEF 3RO AÑO TURNO TARDE-2024 </a:t>
            </a:r>
            <a:endParaRPr/>
          </a:p>
        </p:txBody>
      </p:sp>
      <p:graphicFrame>
        <p:nvGraphicFramePr>
          <p:cNvPr id="257" name="Google Shape;257;p38"/>
          <p:cNvGraphicFramePr/>
          <p:nvPr/>
        </p:nvGraphicFramePr>
        <p:xfrm>
          <a:off x="180298" y="1043192"/>
          <a:ext cx="12011725" cy="554817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138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Hora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Lunes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Martes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Miércoles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Jueves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Viernes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13,30ª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14,10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14,10ª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14,50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EDUCACIÓN INCLUSIVA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PEREZ (SUPLE AYALA)-BONOMI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RECREACIÓN Y TIEMPO LIBRE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REGONDI LUCIANO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DESDE LAS 14 HS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15,00a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15,40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EDUCACIÓN INCLUSIVA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L (SUPLE AYALA)-BONOMI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RECREACIÓN Y TIEMPO LIBRE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REGONDI LUCIANO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15,40ª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16,20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EDUCACIÓN INCLUSIVA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PÉREZ L (SUPLE AYALA)-BONOMI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DIDACTICA DE LA EDU. FÍSICA II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REGONDI LUCIANO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DESDE 15;30 HS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RECREACIÓN Y TIEMPO LIBRE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REGONDI LUCIANO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HASTA 16.40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16,30ª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17,10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DIDACTICA DE LA EDU. FÍSICA II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REGONDI LUCIANO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17,10ª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17,50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DIDACTICA DE LA EDU. FÍSICA II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REGONDI LUCIANO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HASTA 17;30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17,50ª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18,30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9"/>
          <p:cNvSpPr txBox="1">
            <a:spLocks noGrp="1"/>
          </p:cNvSpPr>
          <p:nvPr>
            <p:ph type="title"/>
          </p:nvPr>
        </p:nvSpPr>
        <p:spPr>
          <a:xfrm>
            <a:off x="1498388" y="0"/>
            <a:ext cx="9372600" cy="4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AR" sz="1800"/>
              <a:t>PEF 4TO  AÑO  A  MAÑANA-2024 </a:t>
            </a:r>
            <a:endParaRPr/>
          </a:p>
        </p:txBody>
      </p:sp>
      <p:graphicFrame>
        <p:nvGraphicFramePr>
          <p:cNvPr id="264" name="Google Shape;264;p39"/>
          <p:cNvGraphicFramePr/>
          <p:nvPr/>
        </p:nvGraphicFramePr>
        <p:xfrm>
          <a:off x="1269270" y="441046"/>
          <a:ext cx="8594600" cy="510937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91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2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Hora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Lunes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Martes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Miércoles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Jueves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Viernes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115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7,30ª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8,10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PRACTICA DOCENTE IV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AYALA C ( SUPLE GARCIA F) -ASSELBORN 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8,10ª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8,50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VOLEY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PEREZ PUI desde 8hs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BELGRANO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PRACTICA DOCENTE IV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AYALA C ( SUPLE GARCIA F) -ASSELBORN 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9,00a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9,40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VOLEY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PEREZ PUIG ROSINA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9,40ª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10,20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EPISTEMOLOGIA Y PROBLEMATICAS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FRANCO V-MEDINA 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10,20ª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11,10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EPISTEMOLOGIA Y PROBLEMATICAS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FRANCO V-MEDINA 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ANALISIS Y ORGANIZACIÓN INSTITUCIONAL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SUAREZ PABLO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DERECHOS HUMANOS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MARICHAL JANET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11,10ª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11,50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EPISTEMOLOGIA Y PROBLEMATICAS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FRANCO V-MEDINA S</a:t>
                      </a:r>
                      <a:endParaRPr sz="10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ANALISIS Y ORGAN  INSTITUCIONAL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SUAREZ PABLO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DERECHOS HUMANOS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MARICHAL JANET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11,50ª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12,30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HOCKEY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ROSINA PÉREZ PUIG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ANALISIS Y ORG INSTITUCION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SUAREZ PABLO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DERECHOS HUMANOS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MARICHAL JANET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12,30ª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13,10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HOCKEY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ROSINA PÉREZ PUIG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1"/>
          <p:cNvSpPr txBox="1">
            <a:spLocks noGrp="1"/>
          </p:cNvSpPr>
          <p:nvPr>
            <p:ph type="title"/>
          </p:nvPr>
        </p:nvSpPr>
        <p:spPr>
          <a:xfrm>
            <a:off x="1653675" y="-148725"/>
            <a:ext cx="9372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AR" sz="1800"/>
              <a:t>Horario de 4TO  Año Tarde del Profesorado de Educación Física-2024 </a:t>
            </a:r>
            <a:br>
              <a:rPr lang="es-AR" sz="1800"/>
            </a:br>
            <a:r>
              <a:rPr lang="es-AR"/>
              <a:t>.</a:t>
            </a:r>
            <a:endParaRPr/>
          </a:p>
        </p:txBody>
      </p:sp>
      <p:graphicFrame>
        <p:nvGraphicFramePr>
          <p:cNvPr id="277" name="Google Shape;277;p41"/>
          <p:cNvGraphicFramePr/>
          <p:nvPr/>
        </p:nvGraphicFramePr>
        <p:xfrm>
          <a:off x="218365" y="864009"/>
          <a:ext cx="11495550" cy="421562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191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2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Horario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Lunes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Martes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Miércoles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Jueves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Viernes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13</a:t>
                      </a:r>
                      <a:r>
                        <a:rPr lang="es-AR" sz="1400"/>
                        <a:t>,30ª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14</a:t>
                      </a:r>
                      <a:r>
                        <a:rPr lang="es-AR" sz="1400"/>
                        <a:t>,10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REGONDI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PRÁCTICAS EN AMBIENTES NATURALES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ALOY PABLO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14</a:t>
                      </a:r>
                      <a:r>
                        <a:rPr lang="es-AR" sz="1400"/>
                        <a:t>,10ª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14</a:t>
                      </a:r>
                      <a:r>
                        <a:rPr lang="es-AR" sz="1400"/>
                        <a:t>,50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REGONDI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FÚTBOL</a:t>
                      </a: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BONOMI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PRÁCTICAS EN AMBIENTE NATURALES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ALOY PABLO</a:t>
                      </a:r>
                      <a:endParaRPr sz="13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15</a:t>
                      </a:r>
                      <a:r>
                        <a:rPr lang="es-AR" sz="1400"/>
                        <a:t>,00a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15</a:t>
                      </a:r>
                      <a:r>
                        <a:rPr lang="es-AR" sz="1400"/>
                        <a:t>,40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REGONDI</a:t>
                      </a:r>
                      <a:endParaRPr sz="1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HASTA 15:30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FÚTBOL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BONOMI</a:t>
                      </a: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PRÁCTICAS EN AMBIENTE NATURALES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ALOY PABLO</a:t>
                      </a:r>
                      <a:endParaRPr sz="13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15</a:t>
                      </a:r>
                      <a:r>
                        <a:rPr lang="es-AR" sz="1400"/>
                        <a:t>,40ª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/>
                        <a:t>16</a:t>
                      </a:r>
                      <a:r>
                        <a:rPr lang="es-AR" sz="1400"/>
                        <a:t>,20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ACTIVIDAD FÍSICA Y SALUD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BONOMI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</a:t>
                      </a:r>
                      <a:r>
                        <a:rPr lang="es-AR"/>
                        <a:t>6</a:t>
                      </a:r>
                      <a:r>
                        <a:rPr lang="es-AR" sz="1400"/>
                        <a:t>,</a:t>
                      </a:r>
                      <a:r>
                        <a:rPr lang="es-AR"/>
                        <a:t>3</a:t>
                      </a:r>
                      <a:r>
                        <a:rPr lang="es-AR" sz="1400"/>
                        <a:t>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</a:t>
                      </a:r>
                      <a:r>
                        <a:rPr lang="es-AR"/>
                        <a:t>7</a:t>
                      </a:r>
                      <a:r>
                        <a:rPr lang="es-AR" sz="1400"/>
                        <a:t>,10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ACTIVIDAD FÍSICA Y SALUD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BONOMI</a:t>
                      </a:r>
                      <a:endParaRPr sz="13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</a:t>
                      </a:r>
                      <a:r>
                        <a:rPr lang="es-AR"/>
                        <a:t>7</a:t>
                      </a:r>
                      <a:r>
                        <a:rPr lang="es-AR" sz="1400"/>
                        <a:t>,10ª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1</a:t>
                      </a:r>
                      <a:r>
                        <a:rPr lang="es-AR"/>
                        <a:t>7</a:t>
                      </a:r>
                      <a:r>
                        <a:rPr lang="es-AR" sz="1400"/>
                        <a:t>,50</a:t>
                      </a:r>
                      <a:endParaRPr sz="14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ACTIVIDAD FÍSICA Y SALUD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BONOMI</a:t>
                      </a:r>
                      <a:endParaRPr sz="13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2208213" y="0"/>
            <a:ext cx="9372600" cy="491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AR" sz="1800"/>
              <a:t>Horario de 2do año del Profesorado de BIOLOGÍA- 2024</a:t>
            </a:r>
            <a:endParaRPr sz="1800"/>
          </a:p>
        </p:txBody>
      </p:sp>
      <p:graphicFrame>
        <p:nvGraphicFramePr>
          <p:cNvPr id="118" name="Google Shape;118;p17"/>
          <p:cNvGraphicFramePr/>
          <p:nvPr/>
        </p:nvGraphicFramePr>
        <p:xfrm>
          <a:off x="426095" y="551051"/>
          <a:ext cx="10551700" cy="5669370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105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2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Hora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Lunes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Martes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Miércoles</a:t>
                      </a:r>
                      <a:endParaRPr sz="18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Jueves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Viernes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7,30ª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8,10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BIOLOGIA HUMANA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BIOLOGIA HUMANA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s-AR" sz="800" b="1"/>
                        <a:t>SOTO PAOLA ANDREA</a:t>
                      </a:r>
                      <a:endParaRPr sz="8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BIOLOGIA CELULAR Y MOLECULAR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8,10ª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8,50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BIOLOGIA HUMANA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BIOLOGIA HUMANA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 b="1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BIOLOGIA CELULAR Y MOLECULAR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9,00a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9,40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BIOLOGIA HUMANA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900"/>
                        <a:t>PRÁCTICA DOCENTE II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900"/>
                        <a:t>BIMBI-FERREYRA SUPLE DALMASSO</a:t>
                      </a:r>
                      <a:endParaRPr sz="9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DIDAC DE LAS CINCIAS NATURALES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PEREZ PUIG </a:t>
                      </a:r>
                      <a:br>
                        <a:rPr lang="es-AR" sz="1000" b="1"/>
                      </a:br>
                      <a:r>
                        <a:rPr lang="es-AR" sz="1000" b="1"/>
                        <a:t>(SANCHEZ 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BIOLOGIA CELULAR Y MOLECULAR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9,40ª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10,20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EDUCACION SEXUAL INTEGRAL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OJEDA MARIELA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PRÁCTICA DOCENTE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BIMBI-FERREYRA SUPLE DALMASSO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DIDACTICA DE LAS CINCIAS NATURALES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PEREZ PUIG GIMENA</a:t>
                      </a:r>
                      <a:br>
                        <a:rPr lang="es-AR" sz="1000" b="1"/>
                      </a:br>
                      <a:r>
                        <a:rPr lang="es-AR" sz="1000" b="1"/>
                        <a:t>(SANCHEZ M.E)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BIOLOGIA CELULAR Y MOLECULAR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10,20ª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11,10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EDUCACION SEXUAL INTEGRAL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OJEDA MARIELA</a:t>
                      </a:r>
                      <a:endParaRPr sz="10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REINO UNICELULARES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desde las 10 hs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SUJETO DE LA EDUCACIÓN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 CÓRDOBA D (SUPLE MOREIRA)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DIDACTICA DE LAS CINCIAS NATURALES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PEREZ PUIG GIMENA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VIRTUAL 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 SOC Y POL ARG Y LAT 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QUARTINO E</a:t>
                      </a:r>
                      <a:endParaRPr sz="10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11,10ª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11,50</a:t>
                      </a:r>
                      <a:endParaRPr sz="11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PSICOLOGIA EDUCACIONAL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MOREYRA L(SUPLE MOREIRA J) 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REINO UNICELULARES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 b="1"/>
                        <a:t>SOTO PAOLA ANDREA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/>
                        <a:t>hasta 11:30 hs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FILOSOFÍA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FERREYRA ANALIA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SUPLE DALMASSO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 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 SOC Y POL ARG Y LAT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11,50ª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12,30</a:t>
                      </a:r>
                      <a:endParaRPr sz="11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PSICOLOGIA EDUCACIONAL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 MOREYRA L(SUPLE MOREIRA J)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SUJETO DE LA EDUCACIÓN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MOREIRA SUPLE CÓRDOBA D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FILOSOFÍA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FERREYRA ANALIA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SUPLE DALMASSO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 SOC Y POL ARG Y LAT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12,30ª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13,10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PSICOLOGIA EDUCACIONAL MOREYRA 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(SUPLE MOREIRA J)</a:t>
                      </a:r>
                      <a:endParaRPr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SUJETO DE LA EDUCACIÓN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CÓRDOBA D SUPLE MOREIRA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FILOSOFÍA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FERREYRA ANALIA SUPLE DALMASSO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2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TALLER DE CORPOREIDAD BIOLOGÍA 1ER AÑO 2023</a:t>
            </a:r>
            <a:endParaRPr/>
          </a:p>
        </p:txBody>
      </p:sp>
      <p:sp>
        <p:nvSpPr>
          <p:cNvPr id="284" name="Google Shape;284;p42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45720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COMISIÓN A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ARTE- NATALIA QUARTINO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MÚSICA: LAURA VILLALBA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ED. FÍSICA: FABIANA GARCÍA-Suplente  Norma Cardozo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martes 7,30 a 9,20</a:t>
            </a:r>
            <a:endParaRPr/>
          </a:p>
        </p:txBody>
      </p:sp>
      <p:sp>
        <p:nvSpPr>
          <p:cNvPr id="285" name="Google Shape;285;p42"/>
          <p:cNvSpPr txBox="1">
            <a:spLocks noGrp="1"/>
          </p:cNvSpPr>
          <p:nvPr>
            <p:ph type="body" idx="2"/>
          </p:nvPr>
        </p:nvSpPr>
        <p:spPr>
          <a:xfrm>
            <a:off x="7008813" y="1600200"/>
            <a:ext cx="45720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COMISIÓN B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ARTE- Quartino Natalia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MÚSICA: LAURA VILLALBA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ED. FÍSICA: FABIANA GARCÍA-SUPL Norma Cardozo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3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TALLER DE CORPOREIDAD PEF 1ER AÑO 2023</a:t>
            </a:r>
            <a:endParaRPr/>
          </a:p>
        </p:txBody>
      </p:sp>
      <p:sp>
        <p:nvSpPr>
          <p:cNvPr id="292" name="Google Shape;292;p43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45720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COMISIÓN A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ARTE: Zalazar- suplente Maria Retamar-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ED. FÍSICA: Prof. Rosina Pérez Puig-suple Norma Cardozo</a:t>
            </a:r>
            <a:endParaRPr/>
          </a:p>
        </p:txBody>
      </p:sp>
      <p:sp>
        <p:nvSpPr>
          <p:cNvPr id="293" name="Google Shape;293;p43"/>
          <p:cNvSpPr txBox="1">
            <a:spLocks noGrp="1"/>
          </p:cNvSpPr>
          <p:nvPr>
            <p:ph type="body" idx="2"/>
          </p:nvPr>
        </p:nvSpPr>
        <p:spPr>
          <a:xfrm>
            <a:off x="7008813" y="1600200"/>
            <a:ext cx="45720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Comisión B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Arte: Maria Retamar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Ed. Física: Fabiana García- suplente- Norma Cardozo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4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TALLER DE CORPOREIDAD INGLÉS 1 ER AÑO</a:t>
            </a:r>
            <a:endParaRPr/>
          </a:p>
        </p:txBody>
      </p:sp>
      <p:sp>
        <p:nvSpPr>
          <p:cNvPr id="300" name="Google Shape;300;p44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45720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COMISIÓN A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ARTE: Quartino Nat- 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MÚSICA: Laura Villalba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s-AR"/>
              <a:t>PERFIL ED FÍSICA: Fabiana García- supl Carla Acedo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44"/>
          <p:cNvSpPr txBox="1">
            <a:spLocks noGrp="1"/>
          </p:cNvSpPr>
          <p:nvPr>
            <p:ph type="body" idx="2"/>
          </p:nvPr>
        </p:nvSpPr>
        <p:spPr>
          <a:xfrm>
            <a:off x="7008813" y="1600200"/>
            <a:ext cx="45720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3049700" y="66923"/>
            <a:ext cx="9372600" cy="5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AR"/>
              <a:t>3° AÑO DE BIOLOGÍA-2024 </a:t>
            </a:r>
            <a:endParaRPr/>
          </a:p>
        </p:txBody>
      </p:sp>
      <p:graphicFrame>
        <p:nvGraphicFramePr>
          <p:cNvPr id="140" name="Google Shape;140;p20"/>
          <p:cNvGraphicFramePr/>
          <p:nvPr/>
        </p:nvGraphicFramePr>
        <p:xfrm>
          <a:off x="1425633" y="886591"/>
          <a:ext cx="8969300" cy="4185670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8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Hora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Lunes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Martes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Miércoles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Jueves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Viernes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7,30ª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REINO  PLURICELULARES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REINO ANIMAL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SOCIOLOGÍA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SUAREZ P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REINO  PLURICELULARES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REINO ANIMAL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SOCIOLOGÍA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SUAREZ P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9,00a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REINO  PLURICELULARES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EPISTEMOLOGÍA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SOCIOLOGÍA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SUAREZ P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HISTORIA DE LA EDUC ARGENTINA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E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9,40ª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10,20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ANALISIS Y ORGANIZACION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SUAREZ P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EPISTEMOLOGÍA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HISTORIA DE LA EDUC ARGENTINA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E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REINO ANIMAL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10,20ª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ANALISIS Y ORGANIZACION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SUAREZ P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EPISTEMOLOGÍA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HISTORIA DE LA EDUC ARGENTINA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E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REINO ANIMAL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ANALISIS Y ORGANIZACION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SUAREZ P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PRÁCTICA DOCENTE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OJEDA-DALMASSO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REINO ANIMAL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OJEDA M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11,50ª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12,30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PRÁCTICA DOCENTE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OJEDA-DALMASSO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BARRETO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hasta 13:10 hs</a:t>
                      </a:r>
                      <a:endParaRPr sz="1000" baseline="-25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2208225" y="103023"/>
            <a:ext cx="9372600" cy="5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AR"/>
              <a:t>4° AÑO DE BIOLOGÍA-2024 </a:t>
            </a:r>
            <a:endParaRPr/>
          </a:p>
        </p:txBody>
      </p:sp>
      <p:graphicFrame>
        <p:nvGraphicFramePr>
          <p:cNvPr id="146" name="Google Shape;146;p21"/>
          <p:cNvGraphicFramePr/>
          <p:nvPr/>
        </p:nvGraphicFramePr>
        <p:xfrm>
          <a:off x="216458" y="661016"/>
          <a:ext cx="9005375" cy="360194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8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5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Hora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Lunes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Martes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Miércoles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Jueves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Viernes</a:t>
                      </a:r>
                      <a:endParaRPr sz="180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7,30ª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D.D.H.H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E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SEGUI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EVOLUCIÓN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GIANNONI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8,50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D.D.H.H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E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SEGUI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EVOLUCIÓN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GIANNONI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9,00a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D.D.H.H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E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SEGUI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EVOLUCIÓN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GIANNONI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9,40ª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10,20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DOCENTE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GIANNONI-CÓRDOBA D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GENÉTICA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GIANNONI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SALUD Y AMBIENTE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GIANNONI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10,20ª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PRÁCTICA DOCENTE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GIANNONI-CÓRDOBA D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GENÉTICA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GIANNONI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SALUD Y AMBIENTE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GIANNONI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PRÁCTICA DOCENTE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GIANNONI-CÓRDOBA D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GENÉTICA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GIANNONI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ECOLOGÍA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GIANNONI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11,50ª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12,30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GENÉTICA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GIANNONI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ECOLOGÍA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GIANNONI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800"/>
                        <a:t>HASTA LAS 13 HS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2127990" y="277585"/>
            <a:ext cx="9372600" cy="40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s-AR" sz="1800"/>
              <a:t>Horario de 1°año Tecnicatura en Turismo y GS-2024 </a:t>
            </a:r>
            <a:br>
              <a:rPr lang="es-AR"/>
            </a:br>
            <a:endParaRPr/>
          </a:p>
        </p:txBody>
      </p:sp>
      <p:graphicFrame>
        <p:nvGraphicFramePr>
          <p:cNvPr id="160" name="Google Shape;160;p23"/>
          <p:cNvGraphicFramePr/>
          <p:nvPr/>
        </p:nvGraphicFramePr>
        <p:xfrm>
          <a:off x="1442088" y="409679"/>
          <a:ext cx="8904625" cy="404700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114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9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Horario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Lunes</a:t>
                      </a:r>
                      <a:endParaRPr sz="16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Martes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Miércoles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Jueves</a:t>
                      </a:r>
                      <a:endParaRPr sz="16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Viernes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13,30ª</a:t>
                      </a:r>
                      <a:endParaRPr sz="800"/>
                    </a:p>
                    <a:p>
                      <a:pPr marL="0" marR="660317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Hospitalidad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CELIS F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Recursos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Turísticos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Ceballos Julio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Rec.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Turísticos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Ceballos J.</a:t>
                      </a:r>
                      <a:endParaRPr sz="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Hospitalidad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CELIS F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Portugués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14,50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Hospitalidad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CELIS F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Recursos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Turísticos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Rec.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Ceballos J.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Hospitalidad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CELIS F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Portugués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15,00a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TURISMO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M</a:t>
                      </a:r>
                      <a:endParaRPr sz="4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Administracion de empresa TURISTICA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CEBALLOS J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 b="1"/>
                        <a:t> FLEITAS 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Turismo I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Quartino Marcos</a:t>
                      </a:r>
                      <a:endParaRPr sz="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Inglés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Benitez Leticia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16,20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TURISMO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Adm  de empresa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CEBALLOS J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 b="1"/>
                        <a:t> FLEITAS </a:t>
                      </a:r>
                      <a:endParaRPr sz="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Turismo I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Quartino Marcos</a:t>
                      </a:r>
                      <a:endParaRPr sz="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Inglés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16,30ª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Est. Y Sociedad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800" b="1"/>
                        <a:t>QUARTINO EVANGELINA</a:t>
                      </a:r>
                      <a:endParaRPr sz="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Activida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Recreativas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800" b="1"/>
                        <a:t>CEBALLOS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TIC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Gamarra Claudio</a:t>
                      </a:r>
                      <a:endParaRPr sz="1000" b="1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Inglés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Est.y Sociedad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800" b="1"/>
                        <a:t>QUARTINO EVANGELINA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PRACTICAS PROFESIONALIZANTES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900"/>
                        <a:t>QUARTINO M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TIC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Actividades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Recreativas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800" b="1"/>
                        <a:t>CEBALLOS</a:t>
                      </a:r>
                      <a:endParaRPr sz="10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17,50ª</a:t>
                      </a: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18,40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PRACTICA PROF I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QUARTINO MARCOS</a:t>
                      </a: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ACTIVIDADES RECREATIVAS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Ceballos J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/>
                        <a:t>(extracurricular) 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100"/>
                        <a:t>TIC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100"/>
                        <a:t>Actividades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100"/>
                        <a:t>Recreativas</a:t>
                      </a: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900" b="1"/>
                        <a:t>CEBALLOS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2079004" y="0"/>
            <a:ext cx="9372600" cy="839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AR" sz="2000"/>
              <a:t>Horario de 2°año Tecnicatura en Turismo y GS-2024</a:t>
            </a:r>
            <a:br>
              <a:rPr lang="es-AR"/>
            </a:br>
            <a:endParaRPr/>
          </a:p>
        </p:txBody>
      </p:sp>
      <p:graphicFrame>
        <p:nvGraphicFramePr>
          <p:cNvPr id="166" name="Google Shape;166;p24"/>
          <p:cNvGraphicFramePr/>
          <p:nvPr/>
        </p:nvGraphicFramePr>
        <p:xfrm>
          <a:off x="975004" y="442515"/>
          <a:ext cx="9338200" cy="4249480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69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8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1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Horario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Lunes</a:t>
                      </a:r>
                      <a:endParaRPr sz="16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Martes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Miércoles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Jueves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/>
                        <a:t>Viernes</a:t>
                      </a: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13,30ª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Ética y Deontología Profesional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Marichal Janet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Turismo II</a:t>
                      </a:r>
                      <a:endParaRPr sz="10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QUARTINO MARCOS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Turismo II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QUARTINO MARCOS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Prácticas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Prof.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QUARTINO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Ingles II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14,50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Ética y Deontología Profesional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Marichal Janet</a:t>
                      </a:r>
                      <a:endParaRPr sz="1000" b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Turismo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 b="1"/>
                        <a:t>QUARTINO MARCOS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Turismo II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QUARTINO MARCOS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800"/>
                        <a:t>Prácticas Prof.II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800"/>
                        <a:t>Quartino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Ingles II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15,00a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Sistemas Informáticos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Turísticos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Gamarra Claudio</a:t>
                      </a:r>
                      <a:endParaRPr sz="1000" b="1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Metodologia de la Investigacion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QUARTINO MARCOS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GOMEZ CAMILA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Rec.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Turísticos II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Ceballos Julio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Portugues II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16,20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Sistemas Infor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Turísticos 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Gamarra Claudio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Met de la Investig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QUARTINO MARCOS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GOMEZ CAMILA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Rec.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Turísticos II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AR" sz="1000" b="1"/>
                        <a:t>Ceballos Julio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Portugues II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16,30ª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PRACTICA PROFESIONALIZANTE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MARCIS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ADMINISTRACIÓN EMPRESAS HOTELERAS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CEBALLOS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Recursos Turísticos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/>
                        <a:t>CEBALLOS JULIO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Ingles II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Benitez Leticia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PRACTICA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ADMINISTRACION EMPRESAS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HOTELERAS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 b="1"/>
                        <a:t>Turismo accesible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 b="1"/>
                        <a:t>CEBALLOS JULIO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17,50ª</a:t>
                      </a:r>
                      <a:endParaRPr sz="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18,40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Turismo Accesibler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Ceballos JULIO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>
            <a:spLocks noGrp="1"/>
          </p:cNvSpPr>
          <p:nvPr>
            <p:ph type="title"/>
          </p:nvPr>
        </p:nvSpPr>
        <p:spPr>
          <a:xfrm>
            <a:off x="2208225" y="0"/>
            <a:ext cx="9372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AR"/>
              <a:t>3° AÑO TURISMO-2024 </a:t>
            </a:r>
            <a:endParaRPr/>
          </a:p>
        </p:txBody>
      </p:sp>
      <p:sp>
        <p:nvSpPr>
          <p:cNvPr id="172" name="Google Shape;172;p25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457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AR" sz="3000"/>
              <a:t>Lunes,  Miércoles y Viernes por la tarde.</a:t>
            </a:r>
            <a:endParaRPr sz="3000"/>
          </a:p>
          <a:p>
            <a:pPr marL="27432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AR" sz="3000"/>
              <a:t>13,30 A 18HS</a:t>
            </a:r>
            <a:endParaRPr sz="3000"/>
          </a:p>
        </p:txBody>
      </p:sp>
      <p:sp>
        <p:nvSpPr>
          <p:cNvPr id="173" name="Google Shape;173;p25"/>
          <p:cNvSpPr txBox="1">
            <a:spLocks noGrp="1"/>
          </p:cNvSpPr>
          <p:nvPr>
            <p:ph type="body" idx="2"/>
          </p:nvPr>
        </p:nvSpPr>
        <p:spPr>
          <a:xfrm>
            <a:off x="7008813" y="1600200"/>
            <a:ext cx="457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127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AR"/>
              <a:t> </a:t>
            </a:r>
            <a:r>
              <a:rPr lang="es-AR" sz="3000"/>
              <a:t>Martes y jueves por la mañana. </a:t>
            </a:r>
            <a:endParaRPr sz="3000"/>
          </a:p>
          <a:p>
            <a:pPr marL="27432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AR" sz="3000"/>
              <a:t>7,30 A 12,30 HS</a:t>
            </a:r>
            <a:endParaRPr sz="3000"/>
          </a:p>
        </p:txBody>
      </p:sp>
      <p:pic>
        <p:nvPicPr>
          <p:cNvPr id="174" name="Google Shape;17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13" y="4416688"/>
            <a:ext cx="7439025" cy="2333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5" name="Google Shape;175;p25"/>
          <p:cNvGraphicFramePr/>
          <p:nvPr/>
        </p:nvGraphicFramePr>
        <p:xfrm>
          <a:off x="1021238" y="1066807"/>
          <a:ext cx="10406675" cy="494838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84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9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>
                          <a:solidFill>
                            <a:schemeClr val="dk2"/>
                          </a:solidFill>
                        </a:rPr>
                        <a:t>Lunes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>
                          <a:solidFill>
                            <a:schemeClr val="dk2"/>
                          </a:solidFill>
                        </a:rPr>
                        <a:t>Martes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>
                          <a:solidFill>
                            <a:schemeClr val="dk2"/>
                          </a:solidFill>
                        </a:rPr>
                        <a:t>Miércoles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>
                          <a:solidFill>
                            <a:schemeClr val="dk2"/>
                          </a:solidFill>
                        </a:rPr>
                        <a:t>Jueves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600">
                          <a:solidFill>
                            <a:schemeClr val="dk2"/>
                          </a:solidFill>
                        </a:rPr>
                        <a:t>Viernes</a:t>
                      </a:r>
                      <a:endParaRPr sz="1600">
                        <a:solidFill>
                          <a:schemeClr val="dk2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13,30ª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AGENCIA DE VIAJES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M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DERECHOS HUMANOS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Legislación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Celiz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AGENCIA DE VIAJES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 MARKETING ESTRAT Y OPERATIVO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 CELIZ F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DERECHOS HUMANOS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800"/>
                        <a:t>SIGUE 1 HS VIRTUAL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Legislación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Celiz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15,00a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SERVICIOS GASTRONÓMICOS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MARICHAL J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Marketing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Celiz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TURISMO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AGENCIA DE VIAJE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16,20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S. GASTRONÓMICOS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MARICHAL J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Marketing Estratégico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Celis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TURISMO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INGLÉS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 BENÍTEZ L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TURISMO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FORMULACION  DE PROYECTOS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FORMULACIÓN DE PROYECTOS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INGLÉS III BENÍTEZ L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TURISMO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FORMULACION  DE PROYECTOS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AGENCIA DE VIAJES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M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INGLÉS III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 BENITEZ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18,40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PROFESIONALIZANTE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UDI CEBALLOS JULIO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UDI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CEBALLOS JULIO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PRÁCTICA PROFESIONAL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QUARTINO 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>
            <a:spLocks noGrp="1"/>
          </p:cNvSpPr>
          <p:nvPr>
            <p:ph type="title"/>
          </p:nvPr>
        </p:nvSpPr>
        <p:spPr>
          <a:xfrm>
            <a:off x="2208213" y="0"/>
            <a:ext cx="9372600" cy="978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AR"/>
              <a:t>Horario de 1er año del Profesorado de Inglés -2024</a:t>
            </a:r>
            <a:br>
              <a:rPr lang="es-AR"/>
            </a:br>
            <a:endParaRPr/>
          </a:p>
        </p:txBody>
      </p:sp>
      <p:graphicFrame>
        <p:nvGraphicFramePr>
          <p:cNvPr id="181" name="Google Shape;181;p26"/>
          <p:cNvGraphicFramePr/>
          <p:nvPr/>
        </p:nvGraphicFramePr>
        <p:xfrm>
          <a:off x="730903" y="617844"/>
          <a:ext cx="9854150" cy="589542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73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4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300"/>
                        <a:t>Hora </a:t>
                      </a:r>
                      <a:endParaRPr sz="13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300"/>
                        <a:t>Lunes</a:t>
                      </a:r>
                      <a:endParaRPr sz="13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300"/>
                        <a:t>Martes</a:t>
                      </a:r>
                      <a:endParaRPr sz="13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300"/>
                        <a:t>Miércoles</a:t>
                      </a:r>
                      <a:endParaRPr sz="13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300"/>
                        <a:t>Jueves</a:t>
                      </a:r>
                      <a:endParaRPr sz="13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300"/>
                        <a:t>Viernes</a:t>
                      </a:r>
                      <a:endParaRPr sz="13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13,30ª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Corporeidad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Juego y Lenguaje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-Garcia SUPLE ACEDO-VILLALBA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Taller de Oralidad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Rodríguez Fernanda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Martínez M Elizabeth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Cultura de los Pueblos de habla Inglesa 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CEBALLOS F (SUPLE A Echeverría Agustín)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14,50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Corporeidad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Juego y Lenguaje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Quartino Natalia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Garcia Fabiana-suple ACEDO-VILLALBA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Fonética 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Lectura,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Escritura y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Rodríguez Fernanda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Martínez M Elizabeth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Cultura de los Pueblos de habla Inglesa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CEBALLOS F (SUPLE A Echeverría Agustín)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15,00a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Pedagogía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Moreira Juliana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Fonética 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TIC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Rodríguez Fernanda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Martínez M Elizabeth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Cultura de los Pueblos de habla Inglesa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CEBALLOS F (SUPLE A Echeverría Agustín)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16,20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Pedagogía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Moreira Juliana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Fonética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 Inglesa 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Didáctica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General 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MOREIRA J</a:t>
                      </a:r>
                      <a:endParaRPr sz="1000"/>
                    </a:p>
                  </a:txBody>
                  <a:tcPr marL="91450" marR="91450" marT="45725" marB="45725"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Gramática Inglesa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BENÍTEZ L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 Inglesa 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Didáctica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General 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MOREIRA J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Gramática Inglesa 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BENÍTEZ L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 b="1"/>
                        <a:t>Práctica docente I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CINQUINI suple (forastieri) -fretes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18,30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Gramática Inglesa   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BENÍTEZ L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 b="1"/>
                        <a:t>Práctica docente I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AR" sz="1000"/>
                        <a:t>CINQUINI suple (forastieri) -fretes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type="title"/>
          </p:nvPr>
        </p:nvSpPr>
        <p:spPr>
          <a:xfrm>
            <a:off x="2208213" y="0"/>
            <a:ext cx="9372600" cy="83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s-AR"/>
              <a:t>Horario del 2do año del Profesorado de Inglés-2024 </a:t>
            </a:r>
            <a:br>
              <a:rPr lang="es-AR"/>
            </a:br>
            <a:endParaRPr/>
          </a:p>
        </p:txBody>
      </p:sp>
      <p:graphicFrame>
        <p:nvGraphicFramePr>
          <p:cNvPr id="187" name="Google Shape;187;p27"/>
          <p:cNvGraphicFramePr/>
          <p:nvPr/>
        </p:nvGraphicFramePr>
        <p:xfrm>
          <a:off x="1640934" y="941402"/>
          <a:ext cx="9188500" cy="5356175"/>
        </p:xfrm>
        <a:graphic>
          <a:graphicData uri="http://schemas.openxmlformats.org/drawingml/2006/table">
            <a:tbl>
              <a:tblPr firstRow="1" bandRow="1">
                <a:noFill/>
                <a:tableStyleId>{AEC12B38-207C-4B4B-B4D4-A02EEA91ABF7}</a:tableStyleId>
              </a:tblPr>
              <a:tblGrid>
                <a:gridCol w="68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1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1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Hora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Lunes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Martes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Miércoles 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Jueves </a:t>
                      </a:r>
                      <a:endParaRPr sz="1400"/>
                    </a:p>
                  </a:txBody>
                  <a:tcPr marL="91450" marR="91450" marT="45725" marB="45725"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/>
                        <a:t>Viernes </a:t>
                      </a:r>
                      <a:endParaRPr sz="1400"/>
                    </a:p>
                  </a:txBody>
                  <a:tcPr marL="91450" marR="91450" marT="45725" marB="45725">
                    <a:solidFill>
                      <a:srgbClr val="741B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13,30ª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Gramática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Agustin Echeverria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 Inglesa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Agustin Echeverria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Agustin Echeverria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FILOSOFIA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s-AR" sz="1000"/>
                        <a:t>CONCURSO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Historia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Garcia Eduardo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14,50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Gramática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Agustin Echeverria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 Inglesa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Agustin Echeverria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Lengua Inglesa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Agustin Echeverria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FILOSOFIA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CONCURSO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Historia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Garcia Eduardo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15,00a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Fonética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Gramática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Agustin Echeverria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Lengua Inglesa II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Agustin Echeverria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FILOSOFIA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CONCURSO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Historia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Garcia Eduardo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15,40ª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16,20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Fonética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Práctica Docente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CEBALLOS-CORDOBA D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de la Lengua Inglesa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CEBALLOS F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Psicología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Educacional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 MOREYRA SUPLE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 (MOREIRA)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SUJETO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FRETES SUPLE A MOREIRA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16,30ª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Fonética II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Faria Gabriela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Práctica Docente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CEBALLOS-CORDOBA D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 de la Len  Inglesa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CEBALLOS F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Psicología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Educacional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SUJETO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FRETES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17,10ª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ESI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Bimbi Maria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HASTA 18:30 HS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Didáctica de la Lengua Inglesa II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CEBALLOS F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Psicología Educacional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AR" sz="1000"/>
                        <a:t> MOREYRA              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SUJETO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FRETES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17,50ª</a:t>
                      </a:r>
                      <a:endParaRPr sz="1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/>
                        <a:t>18,30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ESI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s-AR" sz="1000"/>
                        <a:t>Bimbi Maria</a:t>
                      </a: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iños jugando 16x9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2912</Words>
  <Application>Microsoft Office PowerPoint</Application>
  <PresentationFormat>Panorámica</PresentationFormat>
  <Paragraphs>1327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Noto Sans Symbols</vt:lpstr>
      <vt:lpstr>Niños jugando 16x9</vt:lpstr>
      <vt:lpstr>Horario de 1er año del Profesorado de Biología  Comisión A -2024</vt:lpstr>
      <vt:lpstr>Horario de 2do año del Profesorado de BIOLOGÍA- 2024</vt:lpstr>
      <vt:lpstr>3° AÑO DE BIOLOGÍA-2024 </vt:lpstr>
      <vt:lpstr>4° AÑO DE BIOLOGÍA-2024 </vt:lpstr>
      <vt:lpstr>Horario de 1°año Tecnicatura en Turismo y GS-2024  </vt:lpstr>
      <vt:lpstr>Horario de 2°año Tecnicatura en Turismo y GS-2024 </vt:lpstr>
      <vt:lpstr>3° AÑO TURISMO-2024 </vt:lpstr>
      <vt:lpstr>Horario de 1er año del Profesorado de Inglés -2024 </vt:lpstr>
      <vt:lpstr>Horario del 2do año del Profesorado de Inglés-2024  </vt:lpstr>
      <vt:lpstr>Horario de 3er año del Profesorado de Inglés -2024 </vt:lpstr>
      <vt:lpstr>Horario 4to año del Profesorado de Inglés -2024 </vt:lpstr>
      <vt:lpstr>PEF 1ER AÑO A - TURNO MAÑANA CICLO LECTIVO-2024 </vt:lpstr>
      <vt:lpstr>PEF 1 ER AÑO A TURNO TARDE </vt:lpstr>
      <vt:lpstr>PEF 2DO AÑO A TURNO MAÑANA ciclo lectivo-2024 </vt:lpstr>
      <vt:lpstr>PEF 2DO AÑO A TURNO TARDE </vt:lpstr>
      <vt:lpstr>PEF 3RO AÑO TURNO MAÑANA-2024 </vt:lpstr>
      <vt:lpstr>PEF 3RO AÑO TURNO TARDE-2024 </vt:lpstr>
      <vt:lpstr>PEF 4TO  AÑO  A  MAÑANA-2024 </vt:lpstr>
      <vt:lpstr>Horario de 4TO  Año Tarde del Profesorado de Educación Física-2024  .</vt:lpstr>
      <vt:lpstr>TALLER DE CORPOREIDAD BIOLOGÍA 1ER AÑO 2023</vt:lpstr>
      <vt:lpstr>TALLER DE CORPOREIDAD PEF 1ER AÑO 2023</vt:lpstr>
      <vt:lpstr>TALLER DE CORPOREIDAD INGLÉS 1 ER AÑO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de 1er año del Profesorado de Biología  Comisión A -2024</dc:title>
  <cp:lastModifiedBy>Educacion</cp:lastModifiedBy>
  <cp:revision>1</cp:revision>
  <dcterms:modified xsi:type="dcterms:W3CDTF">2024-04-03T16:05:54Z</dcterms:modified>
</cp:coreProperties>
</file>